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5" r:id="rId9"/>
    <p:sldId id="268" r:id="rId10"/>
    <p:sldId id="270" r:id="rId11"/>
    <p:sldId id="269" r:id="rId12"/>
    <p:sldId id="267" r:id="rId13"/>
    <p:sldId id="266" r:id="rId14"/>
    <p:sldId id="260" r:id="rId15"/>
    <p:sldId id="274" r:id="rId16"/>
    <p:sldId id="261" r:id="rId17"/>
    <p:sldId id="271" r:id="rId18"/>
    <p:sldId id="275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NCP CCE-LTER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647219" cy="44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MIMS vs. EIMS NCP stations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92" y="3851249"/>
            <a:ext cx="3146816" cy="296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47" y="956790"/>
            <a:ext cx="3309544" cy="3083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98" y="3758351"/>
            <a:ext cx="3260030" cy="305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956790"/>
            <a:ext cx="3301726" cy="3113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0" y="4473146"/>
            <a:ext cx="213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Clear diurnal pattern in cycles 1 and 2</a:t>
            </a:r>
          </a:p>
          <a:p>
            <a:endParaRPr lang="en-US" dirty="0"/>
          </a:p>
          <a:p>
            <a:r>
              <a:rPr lang="en-US" dirty="0" smtClean="0"/>
              <a:t>Add light intensity!</a:t>
            </a:r>
          </a:p>
          <a:p>
            <a:r>
              <a:rPr lang="en-US" dirty="0" smtClean="0"/>
              <a:t>Add wind-speed!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03339" y="1173891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Deviation of NCP in cycles 3 and 4!!</a:t>
            </a:r>
          </a:p>
          <a:p>
            <a:endParaRPr lang="en-US" dirty="0"/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EIMS spatial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Example: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8" y="520662"/>
            <a:ext cx="5145546" cy="5106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" y="1694895"/>
            <a:ext cx="6195246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-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6" y="1569307"/>
            <a:ext cx="4683056" cy="4432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05" y="6128951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MIMS SEASOAR2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88" y="1690688"/>
            <a:ext cx="4813988" cy="430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584" y="6030097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NCP EIMS SEASOAR2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data analysis /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CCE-LTER dataset to verify data!</a:t>
            </a:r>
          </a:p>
          <a:p>
            <a:pPr lvl="1"/>
            <a:r>
              <a:rPr lang="en-US" dirty="0" smtClean="0"/>
              <a:t>14C GPP /NPP</a:t>
            </a:r>
          </a:p>
          <a:p>
            <a:pPr lvl="1"/>
            <a:r>
              <a:rPr lang="en-US" dirty="0" smtClean="0"/>
              <a:t>Bacteria productivity (resp1)-  in the mixed layer</a:t>
            </a:r>
          </a:p>
          <a:p>
            <a:pPr lvl="1"/>
            <a:r>
              <a:rPr lang="en-US" dirty="0" smtClean="0"/>
              <a:t>Grazing rate (resp2) </a:t>
            </a:r>
            <a:r>
              <a:rPr lang="mr-IN" dirty="0" smtClean="0"/>
              <a:t>–</a:t>
            </a:r>
            <a:r>
              <a:rPr lang="en-US" dirty="0" smtClean="0"/>
              <a:t> in the mixed layer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cycles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flux </a:t>
            </a:r>
            <a:r>
              <a:rPr lang="mr-IN" dirty="0" smtClean="0"/>
              <a:t>–</a:t>
            </a:r>
            <a:r>
              <a:rPr lang="en-US" dirty="0" smtClean="0"/>
              <a:t> not NCP!</a:t>
            </a:r>
          </a:p>
          <a:p>
            <a:r>
              <a:rPr lang="en-US" dirty="0" smtClean="0"/>
              <a:t>Data from cycles 1-4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9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diurnal cycles on NCP analysis: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422" y="1325563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Jonsson</a:t>
            </a:r>
            <a:r>
              <a:rPr lang="en-US" dirty="0" smtClean="0"/>
              <a:t> et al 2013 </a:t>
            </a:r>
            <a:r>
              <a:rPr lang="mr-IN" dirty="0" smtClean="0"/>
              <a:t>–</a:t>
            </a:r>
            <a:r>
              <a:rPr lang="en-US" dirty="0" smtClean="0"/>
              <a:t> work on MLD and wind </a:t>
            </a:r>
            <a:r>
              <a:rPr lang="mr-IN" dirty="0" smtClean="0"/>
              <a:t>–</a:t>
            </a:r>
            <a:r>
              <a:rPr lang="en-US" dirty="0" smtClean="0"/>
              <a:t> use his model framework to analyze diurnal impact!</a:t>
            </a:r>
          </a:p>
          <a:p>
            <a:endParaRPr lang="en-US" dirty="0"/>
          </a:p>
          <a:p>
            <a:r>
              <a:rPr lang="en-US" dirty="0" smtClean="0"/>
              <a:t>Diurnal NCP should is supposed to include the O2 signal from the past days - yet diurnal O2 changes dramatically </a:t>
            </a:r>
            <a:r>
              <a:rPr lang="mr-IN" dirty="0" smtClean="0"/>
              <a:t>–</a:t>
            </a:r>
            <a:r>
              <a:rPr lang="en-US" dirty="0" smtClean="0"/>
              <a:t> hence diurnal changes influence O2/</a:t>
            </a:r>
            <a:r>
              <a:rPr lang="en-US" dirty="0" err="1" smtClean="0"/>
              <a:t>Ar</a:t>
            </a:r>
            <a:r>
              <a:rPr lang="en-US" dirty="0" smtClean="0"/>
              <a:t> analysis!</a:t>
            </a:r>
          </a:p>
          <a:p>
            <a:r>
              <a:rPr lang="en-US" dirty="0" smtClean="0"/>
              <a:t>Use of cycle (1 and 2) data (up to 4 days) </a:t>
            </a:r>
          </a:p>
          <a:p>
            <a:r>
              <a:rPr lang="en-US" dirty="0" smtClean="0"/>
              <a:t>Build hypothetical model framework!</a:t>
            </a:r>
            <a:endParaRPr lang="en-US" dirty="0"/>
          </a:p>
          <a:p>
            <a:r>
              <a:rPr lang="en-US" dirty="0" smtClean="0"/>
              <a:t>Use of high frequency FRRF GP data to potentially correct for the diurnal signal in the SEASOAR data!</a:t>
            </a:r>
          </a:p>
        </p:txBody>
      </p:sp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Impact of hydrodynamics on 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O2 profile data</a:t>
            </a:r>
          </a:p>
          <a:p>
            <a:r>
              <a:rPr lang="en-US" dirty="0" smtClean="0"/>
              <a:t>Use physical model</a:t>
            </a:r>
          </a:p>
          <a:p>
            <a:r>
              <a:rPr lang="en-US" dirty="0" smtClean="0"/>
              <a:t>Use O2/</a:t>
            </a:r>
            <a:r>
              <a:rPr lang="en-US" dirty="0" err="1" smtClean="0"/>
              <a:t>Ar</a:t>
            </a:r>
            <a:r>
              <a:rPr lang="en-US" dirty="0" smtClean="0"/>
              <a:t>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2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data:</a:t>
            </a:r>
          </a:p>
          <a:p>
            <a:r>
              <a:rPr lang="en-US" dirty="0" err="1" smtClean="0"/>
              <a:t>Ek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light saturation </a:t>
            </a:r>
          </a:p>
          <a:p>
            <a:r>
              <a:rPr lang="en-US" dirty="0" smtClean="0"/>
              <a:t>JVPII (</a:t>
            </a:r>
            <a:r>
              <a:rPr lang="en-US" dirty="0" err="1" smtClean="0"/>
              <a:t>mol</a:t>
            </a:r>
            <a:r>
              <a:rPr lang="en-US" dirty="0" smtClean="0"/>
              <a:t> electrons PSII-1 m-3 d-1) </a:t>
            </a:r>
            <a:r>
              <a:rPr lang="mr-IN" dirty="0" smtClean="0"/>
              <a:t>–</a:t>
            </a:r>
            <a:r>
              <a:rPr lang="en-US" dirty="0" smtClean="0"/>
              <a:t> to be converted to </a:t>
            </a:r>
            <a:r>
              <a:rPr lang="en-US" dirty="0" err="1" smtClean="0"/>
              <a:t>mol</a:t>
            </a:r>
            <a:r>
              <a:rPr lang="en-US" dirty="0" smtClean="0"/>
              <a:t> C fix</a:t>
            </a:r>
          </a:p>
          <a:p>
            <a:endParaRPr lang="en-US" dirty="0"/>
          </a:p>
          <a:p>
            <a:r>
              <a:rPr lang="en-US" dirty="0" smtClean="0"/>
              <a:t>Calculate/plot electron transport for each of the cycles / cruise segments </a:t>
            </a:r>
            <a:r>
              <a:rPr lang="mr-IN" dirty="0" smtClean="0"/>
              <a:t>–</a:t>
            </a:r>
            <a:r>
              <a:rPr lang="en-US" dirty="0" smtClean="0"/>
              <a:t> using P-E analysis and (incident or average) light intensity throughout the mixed layer.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NCP and FRRF (GPP)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</a:p>
          <a:p>
            <a:r>
              <a:rPr lang="en-US" dirty="0" smtClean="0"/>
              <a:t>DATA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MIMS and EIMS O2/</a:t>
            </a:r>
            <a:r>
              <a:rPr lang="en-US" dirty="0" err="1" smtClean="0"/>
              <a:t>Ar</a:t>
            </a:r>
            <a:endParaRPr lang="en-US" dirty="0" smtClean="0"/>
          </a:p>
          <a:p>
            <a:pPr lvl="1"/>
            <a:r>
              <a:rPr lang="en-US" dirty="0" smtClean="0"/>
              <a:t>MIMS profiles</a:t>
            </a:r>
          </a:p>
          <a:p>
            <a:pPr lvl="1"/>
            <a:r>
              <a:rPr lang="en-US" dirty="0" smtClean="0"/>
              <a:t>Ship data</a:t>
            </a:r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SEASOAR transects- </a:t>
            </a:r>
            <a:r>
              <a:rPr lang="en-US" dirty="0" smtClean="0"/>
              <a:t>high spatial resolution MLD </a:t>
            </a:r>
            <a:r>
              <a:rPr lang="en-US" dirty="0" smtClean="0"/>
              <a:t>prior and after the stations</a:t>
            </a:r>
            <a:endParaRPr lang="en-US" dirty="0" smtClean="0"/>
          </a:p>
          <a:p>
            <a:pPr lvl="1"/>
            <a:r>
              <a:rPr lang="en-US" dirty="0" smtClean="0"/>
              <a:t>4 stations (2 with high productivity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 transects through filament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EIMS / MIMS / ship-data temperature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ML: mixed layer </a:t>
            </a:r>
            <a:r>
              <a:rPr lang="en-US" smtClean="0"/>
              <a:t>average temp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955" y="1841157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data fall within 1C difference</a:t>
            </a:r>
          </a:p>
          <a:p>
            <a:r>
              <a:rPr lang="en-US" dirty="0" smtClean="0"/>
              <a:t>Ship and MIMS seem to overlap best!</a:t>
            </a:r>
          </a:p>
          <a:p>
            <a:r>
              <a:rPr lang="en-US" dirty="0" smtClean="0"/>
              <a:t>EIMS seems to have some negative (not consistent) offset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491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 (ship) is used for O2 solubility in NCP </a:t>
            </a:r>
            <a:r>
              <a:rPr lang="en-US" dirty="0" err="1" smtClean="0"/>
              <a:t>calc</a:t>
            </a:r>
            <a:r>
              <a:rPr lang="en-US" dirty="0" smtClean="0"/>
              <a:t>!</a:t>
            </a:r>
          </a:p>
          <a:p>
            <a:r>
              <a:rPr lang="en-US" dirty="0" smtClean="0"/>
              <a:t>Discussion on which thermometer we should use!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8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 dirty="0" smtClean="0"/>
              <a:t>NCP parametrization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 smtClean="0"/>
              <a:t>Wind data from NARR database! </a:t>
            </a:r>
          </a:p>
          <a:p>
            <a:r>
              <a:rPr lang="en-US" smtClean="0"/>
              <a:t>k=200days ?</a:t>
            </a:r>
            <a:endParaRPr lang="en-US" dirty="0" smtClean="0"/>
          </a:p>
          <a:p>
            <a:r>
              <a:rPr lang="en-US" dirty="0" smtClean="0"/>
              <a:t>MLD = from CTDs </a:t>
            </a:r>
            <a:r>
              <a:rPr lang="en-US" dirty="0" smtClean="0"/>
              <a:t>and </a:t>
            </a:r>
            <a:r>
              <a:rPr lang="en-US" dirty="0" err="1" smtClean="0"/>
              <a:t>seasoar</a:t>
            </a:r>
            <a:r>
              <a:rPr lang="en-US" dirty="0" smtClean="0"/>
              <a:t> estimated </a:t>
            </a:r>
            <a:r>
              <a:rPr lang="en-US" dirty="0" smtClean="0"/>
              <a:t>by </a:t>
            </a:r>
            <a:r>
              <a:rPr lang="en-US" dirty="0" smtClean="0"/>
              <a:t>“</a:t>
            </a:r>
            <a:r>
              <a:rPr lang="en-US" dirty="0" err="1"/>
              <a:t>delta.rho</a:t>
            </a:r>
            <a:r>
              <a:rPr lang="en-US" dirty="0"/>
              <a:t> = </a:t>
            </a:r>
            <a:r>
              <a:rPr lang="en-US" dirty="0" smtClean="0"/>
              <a:t>0.1” </a:t>
            </a:r>
            <a:r>
              <a:rPr lang="en-US" dirty="0" smtClean="0"/>
              <a:t>density change</a:t>
            </a:r>
          </a:p>
          <a:p>
            <a:endParaRPr lang="en-US" dirty="0" smtClean="0"/>
          </a:p>
          <a:p>
            <a:r>
              <a:rPr lang="en-US" dirty="0" smtClean="0"/>
              <a:t>O2/</a:t>
            </a:r>
            <a:r>
              <a:rPr lang="en-US" dirty="0" err="1" smtClean="0"/>
              <a:t>Ar</a:t>
            </a:r>
            <a:r>
              <a:rPr lang="en-US" dirty="0" smtClean="0"/>
              <a:t> from EIMS and MIMS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41" y="4164227"/>
            <a:ext cx="3101496" cy="2296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696831"/>
            <a:ext cx="2061603" cy="1864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696831"/>
            <a:ext cx="2298155" cy="195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18" y="3263726"/>
            <a:ext cx="4014723" cy="332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6058" y="5826188"/>
            <a:ext cx="22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MLD from CCE- cruise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EIMS calibration: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EIMS calibration is very </a:t>
            </a:r>
            <a:r>
              <a:rPr lang="en-US" dirty="0" err="1" smtClean="0"/>
              <a:t>consitend</a:t>
            </a:r>
            <a:r>
              <a:rPr lang="en-US" dirty="0" smtClean="0"/>
              <a:t>, ranging between 25 to 25.6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IMS calibration: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994" y="1690688"/>
            <a:ext cx="5770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MIMS calibration shows a strong drift!</a:t>
            </a:r>
          </a:p>
          <a:p>
            <a:endParaRPr lang="en-US" dirty="0"/>
          </a:p>
          <a:p>
            <a:r>
              <a:rPr lang="en-US" dirty="0" smtClean="0"/>
              <a:t>This is likely due to the change in membrane diffusivity for O2 and </a:t>
            </a:r>
            <a:r>
              <a:rPr lang="en-US" dirty="0" err="1" smtClean="0"/>
              <a:t>Ar</a:t>
            </a:r>
            <a:r>
              <a:rPr lang="en-US" dirty="0" smtClean="0"/>
              <a:t> and or potentially due to H2O in the system?</a:t>
            </a:r>
          </a:p>
          <a:p>
            <a:endParaRPr lang="en-US" dirty="0"/>
          </a:p>
          <a:p>
            <a:r>
              <a:rPr lang="en-US" dirty="0" smtClean="0"/>
              <a:t>Ionization changes? </a:t>
            </a:r>
          </a:p>
          <a:p>
            <a:endParaRPr lang="en-US" dirty="0" smtClean="0"/>
          </a:p>
          <a:p>
            <a:r>
              <a:rPr lang="en-US" dirty="0" smtClean="0"/>
              <a:t>0.01mm PTFE membrane with 0.5mm PTFE frit.</a:t>
            </a:r>
          </a:p>
          <a:p>
            <a:endParaRPr lang="en-US" dirty="0" smtClean="0"/>
          </a:p>
          <a:p>
            <a:r>
              <a:rPr lang="en-US" dirty="0" smtClean="0"/>
              <a:t>Changed membrane around June 18. Did not change the frit!</a:t>
            </a:r>
          </a:p>
          <a:p>
            <a:endParaRPr lang="en-US" dirty="0"/>
          </a:p>
          <a:p>
            <a:r>
              <a:rPr lang="en-US" dirty="0" smtClean="0"/>
              <a:t>O2 conc. in calibration  was relatively constant (+- 2%)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FF0000"/>
                </a:solidFill>
              </a:rPr>
              <a:t>-&gt; TOM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can you plot this?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195370" y="862785"/>
            <a:ext cx="539588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dots -outlier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3170"/>
            <a:ext cx="6554602" cy="60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smtClean="0"/>
              <a:t>EIMS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EIMS-O2 data deviate!!!!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499</Words>
  <Application>Microsoft Macintosh PowerPoint</Application>
  <PresentationFormat>Widescreen</PresentationFormat>
  <Paragraphs>87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NCP CCE-LTER</vt:lpstr>
      <vt:lpstr>NCP and FRRF (GPP)</vt:lpstr>
      <vt:lpstr>EIMS / MIMS / ship-data temperature comparison</vt:lpstr>
      <vt:lpstr>R-code</vt:lpstr>
      <vt:lpstr>NCP parametrization</vt:lpstr>
      <vt:lpstr>EIMS calibration:</vt:lpstr>
      <vt:lpstr>MIMS calibration:</vt:lpstr>
      <vt:lpstr>EIMS data</vt:lpstr>
      <vt:lpstr>EIMS data</vt:lpstr>
      <vt:lpstr>MIMS data</vt:lpstr>
      <vt:lpstr>MIMS data</vt:lpstr>
      <vt:lpstr>MIMS vs. EIMS NCP stations</vt:lpstr>
      <vt:lpstr>EIMS spatial data</vt:lpstr>
      <vt:lpstr>Data - spatial</vt:lpstr>
      <vt:lpstr>Further data analysis / comparison</vt:lpstr>
      <vt:lpstr>Diurnal cycles</vt:lpstr>
      <vt:lpstr>Impact of diurnal cycles on NCP analysis:</vt:lpstr>
      <vt:lpstr>Impact of hydrodynamics on NCP</vt:lpstr>
      <vt:lpstr>FRRF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Sven A. Kranz</cp:lastModifiedBy>
  <cp:revision>17</cp:revision>
  <dcterms:created xsi:type="dcterms:W3CDTF">2018-04-16T00:10:32Z</dcterms:created>
  <dcterms:modified xsi:type="dcterms:W3CDTF">2018-04-16T14:33:15Z</dcterms:modified>
</cp:coreProperties>
</file>